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39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1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24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25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95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37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91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28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3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2A292-BF86-4A74-9B75-27D263723B7A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25BD9-A2F4-46EB-8498-24C79625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1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637" y="1322451"/>
            <a:ext cx="8636255" cy="339242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84912" y="4887503"/>
            <a:ext cx="1141171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S5.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Quantitative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real-time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PCR confirmation of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candidate genes in neo-tetraploid rice and its two parents.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ote: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Expression level of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TMS5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neo-tetraploid rice and its two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parents;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Expression level of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TMS9-1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neo-tetraploid rice and its two parents.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60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48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Wujw</dc:creator>
  <cp:lastModifiedBy>Wujw</cp:lastModifiedBy>
  <cp:revision>6</cp:revision>
  <dcterms:created xsi:type="dcterms:W3CDTF">2020-03-20T06:42:33Z</dcterms:created>
  <dcterms:modified xsi:type="dcterms:W3CDTF">2020-03-20T07:41:33Z</dcterms:modified>
</cp:coreProperties>
</file>